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63" r:id="rId4"/>
    <p:sldId id="261" r:id="rId5"/>
    <p:sldId id="264" r:id="rId6"/>
    <p:sldId id="296" r:id="rId7"/>
    <p:sldId id="308" r:id="rId8"/>
    <p:sldId id="301" r:id="rId9"/>
    <p:sldId id="265" r:id="rId10"/>
    <p:sldId id="310" r:id="rId11"/>
    <p:sldId id="309" r:id="rId12"/>
    <p:sldId id="266" r:id="rId13"/>
    <p:sldId id="267" r:id="rId14"/>
    <p:sldId id="306" r:id="rId15"/>
    <p:sldId id="30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BF9F50-EB88-4428-A577-D3094E860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0F2B410-5589-4E04-AFFF-126D395EE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527D82-4C2C-4218-9CB7-AC89DF4B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DF7CCE-F47B-4B14-B7DC-90268025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E718AF-9DC3-4C4B-92B0-615756D1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7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BF33BE-6D86-4F99-9581-6EF0A870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FB7378-1280-43AE-A303-D85F46D11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2D941B-E16A-400C-B678-9FA06F4E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EDD88E-F6A3-4AE7-9DCC-BE13D070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94083E-FB9F-4803-BC7F-D60DABA3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5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F048AD5-CE05-45F2-9CF6-BBCAAB75D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F4B3035-A38B-4281-B748-DA5737DBC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B607E5-5ACF-40F1-9FBD-FCC1BB057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C9E3D1-13E3-4973-9A16-420D6C65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9529A5-E4CA-4C22-AA94-E728418B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3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8399EF-3FDF-4A36-B8BE-00A65830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78FB5A-0EA9-4C3D-A143-4A1231BFB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9A7AAF9-0A98-4960-B390-0A4FBB7D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9AAD28-034C-4252-8DEA-3B34B15D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1879DB-7415-492E-B9BD-C1B8D9DA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66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3B3CF3-9510-4BB1-8BF8-04D7D305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DA2080-9D9B-43C3-966E-F797A1A27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E274C4-03D2-47D9-9B38-569098271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EAB72D-E0E2-4FC0-AF61-F77F563F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97F84B-1E81-4828-9739-6F185CD3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01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3AAFEC-5E90-4E37-9C12-C9281BF9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1A4711-842D-435B-A866-C46DB253C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A7521FC-AF62-46F7-A32A-524C50E7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DA959DC-D601-43BD-BC82-A3665030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BFC793-BEBA-4EF5-B007-6D27C6E8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04D3C1-73FD-42E7-8ACD-B4042908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6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FA8C5E-85EC-4F63-B484-E8B8AC46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80EB97-8159-4CF6-A55E-22E921A0B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4FB7298-FACF-4836-807A-D24B5BF99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58AE27C-5480-43E5-B54D-BCF70B2B1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EB23448-068F-48C6-AB11-806BA754D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30E4BC6-A4AC-4CD5-BE56-BFD828B5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7D8D457-6228-4F61-BEDE-46EDBA45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61A5D1B-D266-4B2E-95AA-FEBE3667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A4E1DC-2C59-4172-B4C4-CD93BEA6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EAC83A2-4583-4D08-A316-3E3069F5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50D1442-E72F-4B36-A726-0366118D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5829E30-D043-4412-A759-D24D50C2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9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567EE9A-EF07-45DA-8243-8B9A2E69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D3C1BC4-7F72-4F39-983A-ADAA069A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CD2EA9D-591A-40BA-BF77-D3CAD97E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395ADF-F145-487B-AD7B-0D06D0164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A421FC3-8CB4-4230-B223-85DC3C792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CF75C3-AA90-48B9-8C3E-E20FBB578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5ABB4F1-07A0-428B-AD58-A1E6AC70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BAC01DC-0DE6-4421-AE62-E85064B0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D0768A-BF02-47F5-AF45-BF10F2CD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1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A21215-7C52-4EB1-B9C2-6777ADB5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8EED22B-5FD6-406B-A3A2-622D186C5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201F5CF-F0CD-4FAB-81CA-5206EEDB2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8DA5B6-84BD-4280-8799-D315441E3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A0E533-6CAC-47CD-812A-EC801C30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0D5A74-2549-4C71-8263-288EA259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9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38327B-40ED-46A0-8158-433F2C2B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7C23F35-A983-4674-AA04-B03A505BC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EE283F-D983-4241-B911-D0854E701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DD405-29A1-4A39-81ED-3696AD313AE0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C9D9D4-C809-4F7E-88A8-BAC9C28B6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92C0DD-63FC-4E4A-B199-64436BE47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B91DE-FF47-4090-9240-E2E42AEE0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72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2ABE53-28AA-4832-A295-97DE3D1CF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9" y="-107723"/>
            <a:ext cx="11930742" cy="1381352"/>
          </a:xfrm>
        </p:spPr>
        <p:txBody>
          <a:bodyPr>
            <a:noAutofit/>
          </a:bodyPr>
          <a:lstStyle/>
          <a:p>
            <a:r>
              <a:rPr lang="kk-KZ" sz="4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«Воспитательная работа в школе»</a:t>
            </a:r>
            <a:endParaRPr lang="ru-RU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88"/>
            <a:ext cx="5311791" cy="4897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5314" y="4528457"/>
            <a:ext cx="4125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Подготовил: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Заместитель директора по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УВР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КГУ </a:t>
            </a:r>
            <a:r>
              <a:rPr lang="kk-KZ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«ОСШ села Ковыленка»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Бакишев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Болат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Гомарович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81" y="1530365"/>
            <a:ext cx="5850245" cy="218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0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6" y="133084"/>
            <a:ext cx="4058986" cy="2610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282485"/>
            <a:ext cx="4840604" cy="25951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86" y="3191011"/>
            <a:ext cx="5132138" cy="27656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8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3916" y="-95159"/>
            <a:ext cx="5071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Час </a:t>
            </a:r>
            <a:r>
              <a:rPr lang="ru-RU" sz="3600" b="1" dirty="0" smtClean="0">
                <a:solidFill>
                  <a:srgbClr val="FF0000"/>
                </a:solidFill>
              </a:rPr>
              <a:t>добропорядочности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0"/>
            <a:ext cx="2554513" cy="1915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09" y="167751"/>
            <a:ext cx="2589349" cy="1942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81" y="474127"/>
            <a:ext cx="4127329" cy="30954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50" y="3727269"/>
            <a:ext cx="2463574" cy="3079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7" y="3819797"/>
            <a:ext cx="2389551" cy="29869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61" y="2518955"/>
            <a:ext cx="2638697" cy="32983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4" y="2279468"/>
            <a:ext cx="2569529" cy="32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96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37459" y="222271"/>
            <a:ext cx="10091928" cy="512699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Волонтерство.</a:t>
            </a:r>
            <a:endParaRPr lang="ru-RU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Изображение 2" descr="WhatsApp Image 2021-10-19 at 21.01.43"/>
          <p:cNvPicPr/>
          <p:nvPr/>
        </p:nvPicPr>
        <p:blipFill>
          <a:blip r:embed="rId2"/>
          <a:stretch>
            <a:fillRect/>
          </a:stretch>
        </p:blipFill>
        <p:spPr>
          <a:xfrm>
            <a:off x="257175" y="857251"/>
            <a:ext cx="11677649" cy="589851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879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625" y="48902"/>
            <a:ext cx="7610475" cy="86201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kk-KZ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Классные часы по ПДД</a:t>
            </a:r>
            <a:endParaRPr lang="ru-RU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1" y="144151"/>
            <a:ext cx="2793677" cy="2094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714" y="5236313"/>
            <a:ext cx="2364190" cy="1621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2" y="984010"/>
            <a:ext cx="4174308" cy="3130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30" y="2691818"/>
            <a:ext cx="2935877" cy="3914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51" y="4231784"/>
            <a:ext cx="3166050" cy="2374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3239939"/>
            <a:ext cx="3110406" cy="17496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5105765"/>
            <a:ext cx="3115083" cy="1752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2784" y="910915"/>
            <a:ext cx="3166050" cy="17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61925"/>
            <a:ext cx="3429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blob:https://web.whatsapp.com/00bb65e1-84ab-4f11-be24-39214f80fe2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8" y="161925"/>
            <a:ext cx="3876675" cy="242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519485"/>
            <a:ext cx="4086226" cy="306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3" y="3155048"/>
            <a:ext cx="4267201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995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4611" y="71735"/>
            <a:ext cx="6828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cap="all" dirty="0" smtClean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ШКОЛЬНАЯ ЯРМАРКА</a:t>
            </a:r>
            <a:endParaRPr lang="ru-RU" sz="5400" b="1" cap="all" spc="0" dirty="0">
              <a:ln w="0">
                <a:solidFill>
                  <a:srgbClr val="FFFF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AutoShape 2" descr="blob:https://web.whatsapp.com/28391183-b351-4726-85c5-6c3e8c3bfe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blob:https://web.whatsapp.com/bbd81223-3c63-45b6-805e-215db882cfe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09" y="801913"/>
            <a:ext cx="4521200" cy="212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3" y="3291839"/>
            <a:ext cx="6185651" cy="3448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964" y="801913"/>
            <a:ext cx="2243206" cy="2990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1" y="204450"/>
            <a:ext cx="2518524" cy="33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ECDEFD-985E-451A-BDCA-FF0108C19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7DA072B-E599-41D2-9ABB-CD7482D152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0"/>
            <a:ext cx="11321878" cy="6858000"/>
          </a:xfrm>
        </p:spPr>
      </p:pic>
    </p:spTree>
    <p:extLst>
      <p:ext uri="{BB962C8B-B14F-4D97-AF65-F5344CB8AC3E}">
        <p14:creationId xmlns:p14="http://schemas.microsoft.com/office/powerpoint/2010/main" val="6838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В системе профилактической деятельности школы выделяют два направления: </a:t>
            </a:r>
            <a:r>
              <a:rPr lang="kk-KZ" sz="2000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меры общей профилактики</a:t>
            </a:r>
            <a:r>
              <a:rPr lang="kk-KZ" sz="20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обеспечивающие вовлечение всех учащихся в жизнь школы</a:t>
            </a:r>
            <a:r>
              <a:rPr lang="kk-KZ" sz="20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kk-KZ" sz="2000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и меры специальной профилактики</a:t>
            </a:r>
            <a:r>
              <a:rPr lang="kk-KZ" sz="20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состоящие в выявлении учащихся, нуждающихся в особом педагогическом внимании, и проведении работы с ними на индивидуальном </a:t>
            </a:r>
            <a:r>
              <a:rPr lang="kk-KZ" sz="20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уровне.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369E45A-E76E-4F84-8173-D6F2C1322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7" y="2098606"/>
            <a:ext cx="6012029" cy="4509022"/>
          </a:xfrm>
        </p:spPr>
      </p:pic>
    </p:spTree>
    <p:extLst>
      <p:ext uri="{BB962C8B-B14F-4D97-AF65-F5344CB8AC3E}">
        <p14:creationId xmlns:p14="http://schemas.microsoft.com/office/powerpoint/2010/main" val="4404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1896" y="4357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I. </a:t>
            </a:r>
            <a:r>
              <a:rPr lang="kk-KZ" sz="32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Меры </a:t>
            </a:r>
            <a:r>
              <a:rPr lang="kk-KZ" sz="3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общей </a:t>
            </a:r>
            <a:r>
              <a:rPr lang="kk-KZ" sz="32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профилактики.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86" y="1975042"/>
            <a:ext cx="7183317" cy="43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88" y="617537"/>
            <a:ext cx="4819773" cy="361482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69721" y="159076"/>
            <a:ext cx="11088624" cy="1051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k-KZ" sz="32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</a:t>
            </a:r>
            <a:r>
              <a:rPr lang="kk-KZ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Классные  часы по направлениям.</a:t>
            </a:r>
            <a:endParaRPr lang="ru-RU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AutoShape 2" descr="blob:https://web.whatsapp.com/86dc39ee-3e6e-4699-9def-bb396bdba05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blob:https://web.whatsapp.com/86dc39ee-3e6e-4699-9def-bb396bdba05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7" descr="blob:https://web.whatsapp.com/cc02dc4e-07c5-48e9-b769-19ae38febf4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9" descr="blob:https://web.whatsapp.com/cc02dc4e-07c5-48e9-b769-19ae38febf4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1" descr="blob:https://web.whatsapp.com/cc02dc4e-07c5-48e9-b769-19ae38febf4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4" descr="blob:https://web.whatsapp.com/004bcde1-4c58-478b-bbd0-b831005e97f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1" y="4029075"/>
            <a:ext cx="3735270" cy="2560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AutoShape 18" descr="blob:https://web.whatsapp.com/00941932-8ef2-4757-823e-615a41870e82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226" y="68897"/>
            <a:ext cx="3496070" cy="2622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7" y="664781"/>
            <a:ext cx="3898128" cy="2923596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000" y="2950826"/>
            <a:ext cx="2907505" cy="387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74" y="4166149"/>
            <a:ext cx="2288521" cy="26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54" y="3994090"/>
            <a:ext cx="2125058" cy="283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5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ривет\Downloads\WhatsApp Image 2022-02-17 at 11.53.2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340518"/>
            <a:ext cx="2619375" cy="19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ривет\Downloads\WhatsApp Image 2022-02-17 at 11.53.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340518"/>
            <a:ext cx="2619375" cy="19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ривет\Downloads\WhatsApp Image 2022-02-17 at 11.53.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340518"/>
            <a:ext cx="2619375" cy="19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ривет\Downloads\WhatsApp Image 2022-02-17 at 11.52.5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340518"/>
            <a:ext cx="2619375" cy="19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ривет\Downloads\WhatsApp Image 2022-02-17 at 11.52.49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340518"/>
            <a:ext cx="2619375" cy="19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ривет\Downloads\WhatsApp Image 2022-02-17 at 11.54.0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340518"/>
            <a:ext cx="2619375" cy="19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ривет\Downloads\WhatsApp Image 2022-02-17 at 11.54.0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340518"/>
            <a:ext cx="2619375" cy="19645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Привет\Downloads\WhatsApp Image 2022-02-17 at 11.54.0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4" y="454818"/>
            <a:ext cx="2466976" cy="18502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Привет\Downloads\WhatsApp Image 2022-02-17 at 11.53.2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597944"/>
            <a:ext cx="3352800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Привет\Downloads\WhatsApp Image 2022-02-17 at 11.53.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114300"/>
            <a:ext cx="4597399" cy="3448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Привет\Downloads\WhatsApp Image 2022-02-17 at 11.53.23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8" y="5034915"/>
            <a:ext cx="21336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62" name="Picture 14" descr="C:\Users\Привет\Downloads\WhatsApp Image 2022-02-17 at 11.52.50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68" y="2488623"/>
            <a:ext cx="2297612" cy="1723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Привет\Downloads\WhatsApp Image 2022-02-17 at 11.52.49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99" y="3680222"/>
            <a:ext cx="3438525" cy="25788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96" y="4395405"/>
            <a:ext cx="3162322" cy="23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2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01fd3f07-ce84-4862-b540-3006c0004c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791506"/>
            <a:ext cx="3597275" cy="311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436" y="547244"/>
            <a:ext cx="3764564" cy="30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blob:https://web.whatsapp.com/20bce728-c532-414d-a6ff-10f9e661e1f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49" y="3680686"/>
            <a:ext cx="3747664" cy="311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3199"/>
            <a:ext cx="3759200" cy="278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2997"/>
            <a:ext cx="121920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Инструктаж </a:t>
            </a:r>
            <a:r>
              <a:rPr lang="ru-RU" sz="2800" b="1" dirty="0">
                <a:solidFill>
                  <a:srgbClr val="FF0000"/>
                </a:solidFill>
              </a:rPr>
              <a:t>«Правила пожарной безопасности для учащихся в школе»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16" y="804206"/>
            <a:ext cx="4314720" cy="287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https://proza.ru/pics/2017/10/25/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48" y="3784598"/>
            <a:ext cx="4159251" cy="294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07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Привет\Downloads\WhatsApp Image 2022-02-17 at 16.10.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31" y="87085"/>
            <a:ext cx="3604378" cy="241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ривет\Downloads\WhatsApp Image 2022-02-17 at 16.09.4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0" y="5173072"/>
            <a:ext cx="2052564" cy="14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49" y="4977647"/>
            <a:ext cx="2540064" cy="188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6" y="2621278"/>
            <a:ext cx="3268862" cy="245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31" y="2621278"/>
            <a:ext cx="3604378" cy="2277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05" y="1872344"/>
            <a:ext cx="3442063" cy="4589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87085"/>
            <a:ext cx="3245395" cy="243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4" y="125524"/>
            <a:ext cx="10515600" cy="549275"/>
          </a:xfrm>
        </p:spPr>
        <p:txBody>
          <a:bodyPr>
            <a:noAutofit/>
          </a:bodyPr>
          <a:lstStyle/>
          <a:p>
            <a:r>
              <a:rPr lang="kk-KZ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Внеклассные мероприятия.</a:t>
            </a:r>
            <a:endParaRPr lang="ru-RU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AutoShape 2" descr="blob:https://web.whatsapp.com/042409fb-95a2-4c7f-9c15-e39638fa93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6" y="4409801"/>
            <a:ext cx="2533651" cy="220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5" descr="blob:https://web.whatsapp.com/a1670a00-a24c-4d0c-b060-a83f170114c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blob:https://web.whatsapp.com/d02cc5eb-5a86-440d-9700-69386fe309f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62" y="674799"/>
            <a:ext cx="4232273" cy="242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blob:https://web.whatsapp.com/3beacc31-04fb-4a73-8b20-1f4d41c7de62"/>
          <p:cNvSpPr>
            <a:spLocks noChangeAspect="1" noChangeArrowheads="1"/>
          </p:cNvSpPr>
          <p:nvPr/>
        </p:nvSpPr>
        <p:spPr bwMode="auto">
          <a:xfrm>
            <a:off x="612775" y="312737"/>
            <a:ext cx="1028380" cy="10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24132" y="-233452"/>
            <a:ext cx="2826480" cy="3309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35" y="3963944"/>
            <a:ext cx="3655540" cy="2741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44786"/>
            <a:ext cx="3143794" cy="2357846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01" y="3652948"/>
            <a:ext cx="3657599" cy="317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8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103</Words>
  <Application>Microsoft Office PowerPoint</Application>
  <PresentationFormat>Широкоэкранный</PresentationFormat>
  <Paragraphs>13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Times New Roman</vt:lpstr>
      <vt:lpstr>Тема Office</vt:lpstr>
      <vt:lpstr>«Воспитательная работа в школе»</vt:lpstr>
      <vt:lpstr>Презентация PowerPoint</vt:lpstr>
      <vt:lpstr>В системе профилактической деятельности школы выделяют два направления: меры общей профилактики, обеспечивающие вовлечение всех учащихся в жизнь школы, и меры специальной профилактики, состоящие в выявлении учащихся, нуждающихся в особом педагогическом внимании, и проведении работы с ними на индивидуальном уровне.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Внеклассные мероприятия.</vt:lpstr>
      <vt:lpstr>Презентация PowerPoint</vt:lpstr>
      <vt:lpstr>Презентация PowerPoint</vt:lpstr>
      <vt:lpstr>Волонтерство.</vt:lpstr>
      <vt:lpstr>Классные часы по ПДД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«Форма работы по профилактике правонарушений в подростковой среде»</dc:title>
  <dc:creator>student</dc:creator>
  <cp:lastModifiedBy>Привет</cp:lastModifiedBy>
  <cp:revision>55</cp:revision>
  <cp:lastPrinted>2022-02-25T10:35:57Z</cp:lastPrinted>
  <dcterms:created xsi:type="dcterms:W3CDTF">2022-01-19T16:48:07Z</dcterms:created>
  <dcterms:modified xsi:type="dcterms:W3CDTF">2022-10-04T09:44:59Z</dcterms:modified>
</cp:coreProperties>
</file>