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4" r:id="rId2"/>
  </p:sldIdLst>
  <p:sldSz cx="10801350" cy="7561263"/>
  <p:notesSz cx="10020300" cy="688816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 userDrawn="1">
          <p15:clr>
            <a:srgbClr val="A4A3A4"/>
          </p15:clr>
        </p15:guide>
        <p15:guide id="2" pos="34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CC66FF"/>
    <a:srgbClr val="3366CC"/>
    <a:srgbClr val="CC0099"/>
    <a:srgbClr val="FF0066"/>
    <a:srgbClr val="FFFFCC"/>
    <a:srgbClr val="00CAFA"/>
    <a:srgbClr val="0066FF"/>
    <a:srgbClr val="FFFFFF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244" y="690"/>
      </p:cViewPr>
      <p:guideLst>
        <p:guide orient="horz" pos="2382"/>
        <p:guide pos="3403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10102" y="2348893"/>
            <a:ext cx="9181148" cy="1620770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20203" y="4284716"/>
            <a:ext cx="7560945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653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6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93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124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655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186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717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248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03.12.2024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03.12.2024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830979" y="302802"/>
            <a:ext cx="2430304" cy="645157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40068" y="302802"/>
            <a:ext cx="7110888" cy="645157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03.12.2024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03.12.2024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3231" y="4858812"/>
            <a:ext cx="9181148" cy="1501751"/>
          </a:xfrm>
        </p:spPr>
        <p:txBody>
          <a:bodyPr anchor="t"/>
          <a:lstStyle>
            <a:lvl1pPr algn="l">
              <a:defRPr sz="5714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53231" y="3204787"/>
            <a:ext cx="9181148" cy="1654026"/>
          </a:xfrm>
        </p:spPr>
        <p:txBody>
          <a:bodyPr anchor="b"/>
          <a:lstStyle>
            <a:lvl1pPr marL="0" indent="0">
              <a:buNone/>
              <a:defRPr sz="2857">
                <a:solidFill>
                  <a:schemeClr val="tx1">
                    <a:tint val="75000"/>
                  </a:schemeClr>
                </a:solidFill>
              </a:defRPr>
            </a:lvl1pPr>
            <a:lvl2pPr marL="653110" indent="0">
              <a:buNone/>
              <a:defRPr sz="2571">
                <a:solidFill>
                  <a:schemeClr val="tx1">
                    <a:tint val="75000"/>
                  </a:schemeClr>
                </a:solidFill>
              </a:defRPr>
            </a:lvl2pPr>
            <a:lvl3pPr marL="1306220" indent="0">
              <a:buNone/>
              <a:defRPr sz="2286">
                <a:solidFill>
                  <a:schemeClr val="tx1">
                    <a:tint val="75000"/>
                  </a:schemeClr>
                </a:solidFill>
              </a:defRPr>
            </a:lvl3pPr>
            <a:lvl4pPr marL="195933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1244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6555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1866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71771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2488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03.12.2024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40068" y="1764296"/>
            <a:ext cx="4770596" cy="4990084"/>
          </a:xfrm>
        </p:spPr>
        <p:txBody>
          <a:bodyPr/>
          <a:lstStyle>
            <a:lvl1pPr>
              <a:defRPr sz="4000"/>
            </a:lvl1pPr>
            <a:lvl2pPr>
              <a:defRPr sz="3428"/>
            </a:lvl2pPr>
            <a:lvl3pPr>
              <a:defRPr sz="2857"/>
            </a:lvl3pPr>
            <a:lvl4pPr>
              <a:defRPr sz="2571"/>
            </a:lvl4pPr>
            <a:lvl5pPr>
              <a:defRPr sz="2571"/>
            </a:lvl5pPr>
            <a:lvl6pPr>
              <a:defRPr sz="2571"/>
            </a:lvl6pPr>
            <a:lvl7pPr>
              <a:defRPr sz="2571"/>
            </a:lvl7pPr>
            <a:lvl8pPr>
              <a:defRPr sz="2571"/>
            </a:lvl8pPr>
            <a:lvl9pPr>
              <a:defRPr sz="257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90686" y="1764296"/>
            <a:ext cx="4770596" cy="4990084"/>
          </a:xfrm>
        </p:spPr>
        <p:txBody>
          <a:bodyPr/>
          <a:lstStyle>
            <a:lvl1pPr>
              <a:defRPr sz="4000"/>
            </a:lvl1pPr>
            <a:lvl2pPr>
              <a:defRPr sz="3428"/>
            </a:lvl2pPr>
            <a:lvl3pPr>
              <a:defRPr sz="2857"/>
            </a:lvl3pPr>
            <a:lvl4pPr>
              <a:defRPr sz="2571"/>
            </a:lvl4pPr>
            <a:lvl5pPr>
              <a:defRPr sz="2571"/>
            </a:lvl5pPr>
            <a:lvl6pPr>
              <a:defRPr sz="2571"/>
            </a:lvl6pPr>
            <a:lvl7pPr>
              <a:defRPr sz="2571"/>
            </a:lvl7pPr>
            <a:lvl8pPr>
              <a:defRPr sz="2571"/>
            </a:lvl8pPr>
            <a:lvl9pPr>
              <a:defRPr sz="2571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03.12.2024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0068" y="1692534"/>
            <a:ext cx="4772472" cy="705367"/>
          </a:xfrm>
        </p:spPr>
        <p:txBody>
          <a:bodyPr anchor="b"/>
          <a:lstStyle>
            <a:lvl1pPr marL="0" indent="0">
              <a:buNone/>
              <a:defRPr sz="3428" b="1"/>
            </a:lvl1pPr>
            <a:lvl2pPr marL="653110" indent="0">
              <a:buNone/>
              <a:defRPr sz="2857" b="1"/>
            </a:lvl2pPr>
            <a:lvl3pPr marL="1306220" indent="0">
              <a:buNone/>
              <a:defRPr sz="2571" b="1"/>
            </a:lvl3pPr>
            <a:lvl4pPr marL="1959331" indent="0">
              <a:buNone/>
              <a:defRPr sz="2286" b="1"/>
            </a:lvl4pPr>
            <a:lvl5pPr marL="2612441" indent="0">
              <a:buNone/>
              <a:defRPr sz="2286" b="1"/>
            </a:lvl5pPr>
            <a:lvl6pPr marL="3265551" indent="0">
              <a:buNone/>
              <a:defRPr sz="2286" b="1"/>
            </a:lvl6pPr>
            <a:lvl7pPr marL="3918661" indent="0">
              <a:buNone/>
              <a:defRPr sz="2286" b="1"/>
            </a:lvl7pPr>
            <a:lvl8pPr marL="4571771" indent="0">
              <a:buNone/>
              <a:defRPr sz="2286" b="1"/>
            </a:lvl8pPr>
            <a:lvl9pPr marL="5224882" indent="0">
              <a:buNone/>
              <a:defRPr sz="2286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40068" y="2397901"/>
            <a:ext cx="4772472" cy="4356479"/>
          </a:xfrm>
        </p:spPr>
        <p:txBody>
          <a:bodyPr/>
          <a:lstStyle>
            <a:lvl1pPr>
              <a:defRPr sz="3428"/>
            </a:lvl1pPr>
            <a:lvl2pPr>
              <a:defRPr sz="2857"/>
            </a:lvl2pPr>
            <a:lvl3pPr>
              <a:defRPr sz="2571"/>
            </a:lvl3pPr>
            <a:lvl4pPr>
              <a:defRPr sz="2286"/>
            </a:lvl4pPr>
            <a:lvl5pPr>
              <a:defRPr sz="2286"/>
            </a:lvl5pPr>
            <a:lvl6pPr>
              <a:defRPr sz="2286"/>
            </a:lvl6pPr>
            <a:lvl7pPr>
              <a:defRPr sz="2286"/>
            </a:lvl7pPr>
            <a:lvl8pPr>
              <a:defRPr sz="2286"/>
            </a:lvl8pPr>
            <a:lvl9pPr>
              <a:defRPr sz="2286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486937" y="1692534"/>
            <a:ext cx="4774346" cy="705367"/>
          </a:xfrm>
        </p:spPr>
        <p:txBody>
          <a:bodyPr anchor="b"/>
          <a:lstStyle>
            <a:lvl1pPr marL="0" indent="0">
              <a:buNone/>
              <a:defRPr sz="3428" b="1"/>
            </a:lvl1pPr>
            <a:lvl2pPr marL="653110" indent="0">
              <a:buNone/>
              <a:defRPr sz="2857" b="1"/>
            </a:lvl2pPr>
            <a:lvl3pPr marL="1306220" indent="0">
              <a:buNone/>
              <a:defRPr sz="2571" b="1"/>
            </a:lvl3pPr>
            <a:lvl4pPr marL="1959331" indent="0">
              <a:buNone/>
              <a:defRPr sz="2286" b="1"/>
            </a:lvl4pPr>
            <a:lvl5pPr marL="2612441" indent="0">
              <a:buNone/>
              <a:defRPr sz="2286" b="1"/>
            </a:lvl5pPr>
            <a:lvl6pPr marL="3265551" indent="0">
              <a:buNone/>
              <a:defRPr sz="2286" b="1"/>
            </a:lvl6pPr>
            <a:lvl7pPr marL="3918661" indent="0">
              <a:buNone/>
              <a:defRPr sz="2286" b="1"/>
            </a:lvl7pPr>
            <a:lvl8pPr marL="4571771" indent="0">
              <a:buNone/>
              <a:defRPr sz="2286" b="1"/>
            </a:lvl8pPr>
            <a:lvl9pPr marL="5224882" indent="0">
              <a:buNone/>
              <a:defRPr sz="2286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486937" y="2397901"/>
            <a:ext cx="4774346" cy="4356479"/>
          </a:xfrm>
        </p:spPr>
        <p:txBody>
          <a:bodyPr/>
          <a:lstStyle>
            <a:lvl1pPr>
              <a:defRPr sz="3428"/>
            </a:lvl1pPr>
            <a:lvl2pPr>
              <a:defRPr sz="2857"/>
            </a:lvl2pPr>
            <a:lvl3pPr>
              <a:defRPr sz="2571"/>
            </a:lvl3pPr>
            <a:lvl4pPr>
              <a:defRPr sz="2286"/>
            </a:lvl4pPr>
            <a:lvl5pPr>
              <a:defRPr sz="2286"/>
            </a:lvl5pPr>
            <a:lvl6pPr>
              <a:defRPr sz="2286"/>
            </a:lvl6pPr>
            <a:lvl7pPr>
              <a:defRPr sz="2286"/>
            </a:lvl7pPr>
            <a:lvl8pPr>
              <a:defRPr sz="2286"/>
            </a:lvl8pPr>
            <a:lvl9pPr>
              <a:defRPr sz="2286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03.12.2024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03.12.2024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03.12.2024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69" y="301051"/>
            <a:ext cx="3553569" cy="1281214"/>
          </a:xfrm>
        </p:spPr>
        <p:txBody>
          <a:bodyPr anchor="b"/>
          <a:lstStyle>
            <a:lvl1pPr algn="l">
              <a:defRPr sz="2857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23028" y="301051"/>
            <a:ext cx="6038255" cy="6453329"/>
          </a:xfrm>
        </p:spPr>
        <p:txBody>
          <a:bodyPr/>
          <a:lstStyle>
            <a:lvl1pPr>
              <a:defRPr sz="4571"/>
            </a:lvl1pPr>
            <a:lvl2pPr>
              <a:defRPr sz="4000"/>
            </a:lvl2pPr>
            <a:lvl3pPr>
              <a:defRPr sz="3428"/>
            </a:lvl3pPr>
            <a:lvl4pPr>
              <a:defRPr sz="2857"/>
            </a:lvl4pPr>
            <a:lvl5pPr>
              <a:defRPr sz="2857"/>
            </a:lvl5pPr>
            <a:lvl6pPr>
              <a:defRPr sz="2857"/>
            </a:lvl6pPr>
            <a:lvl7pPr>
              <a:defRPr sz="2857"/>
            </a:lvl7pPr>
            <a:lvl8pPr>
              <a:defRPr sz="2857"/>
            </a:lvl8pPr>
            <a:lvl9pPr>
              <a:defRPr sz="2857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40069" y="1582265"/>
            <a:ext cx="3553569" cy="5172114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14"/>
            </a:lvl2pPr>
            <a:lvl3pPr marL="1306220" indent="0">
              <a:buNone/>
              <a:defRPr sz="1429"/>
            </a:lvl3pPr>
            <a:lvl4pPr marL="1959331" indent="0">
              <a:buNone/>
              <a:defRPr sz="1286"/>
            </a:lvl4pPr>
            <a:lvl5pPr marL="2612441" indent="0">
              <a:buNone/>
              <a:defRPr sz="1286"/>
            </a:lvl5pPr>
            <a:lvl6pPr marL="3265551" indent="0">
              <a:buNone/>
              <a:defRPr sz="1286"/>
            </a:lvl6pPr>
            <a:lvl7pPr marL="3918661" indent="0">
              <a:buNone/>
              <a:defRPr sz="1286"/>
            </a:lvl7pPr>
            <a:lvl8pPr marL="4571771" indent="0">
              <a:buNone/>
              <a:defRPr sz="1286"/>
            </a:lvl8pPr>
            <a:lvl9pPr marL="5224882" indent="0">
              <a:buNone/>
              <a:defRPr sz="128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03.12.2024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7140" y="5292884"/>
            <a:ext cx="6480810" cy="624855"/>
          </a:xfrm>
        </p:spPr>
        <p:txBody>
          <a:bodyPr anchor="b"/>
          <a:lstStyle>
            <a:lvl1pPr algn="l">
              <a:defRPr sz="2857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117140" y="675613"/>
            <a:ext cx="6480810" cy="4536758"/>
          </a:xfrm>
        </p:spPr>
        <p:txBody>
          <a:bodyPr/>
          <a:lstStyle>
            <a:lvl1pPr marL="0" indent="0">
              <a:buNone/>
              <a:defRPr sz="4571"/>
            </a:lvl1pPr>
            <a:lvl2pPr marL="653110" indent="0">
              <a:buNone/>
              <a:defRPr sz="4000"/>
            </a:lvl2pPr>
            <a:lvl3pPr marL="1306220" indent="0">
              <a:buNone/>
              <a:defRPr sz="3428"/>
            </a:lvl3pPr>
            <a:lvl4pPr marL="1959331" indent="0">
              <a:buNone/>
              <a:defRPr sz="2857"/>
            </a:lvl4pPr>
            <a:lvl5pPr marL="2612441" indent="0">
              <a:buNone/>
              <a:defRPr sz="2857"/>
            </a:lvl5pPr>
            <a:lvl6pPr marL="3265551" indent="0">
              <a:buNone/>
              <a:defRPr sz="2857"/>
            </a:lvl6pPr>
            <a:lvl7pPr marL="3918661" indent="0">
              <a:buNone/>
              <a:defRPr sz="2857"/>
            </a:lvl7pPr>
            <a:lvl8pPr marL="4571771" indent="0">
              <a:buNone/>
              <a:defRPr sz="2857"/>
            </a:lvl8pPr>
            <a:lvl9pPr marL="5224882" indent="0">
              <a:buNone/>
              <a:defRPr sz="2857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117140" y="5917739"/>
            <a:ext cx="6480810" cy="887398"/>
          </a:xfrm>
        </p:spPr>
        <p:txBody>
          <a:bodyPr/>
          <a:lstStyle>
            <a:lvl1pPr marL="0" indent="0">
              <a:buNone/>
              <a:defRPr sz="2000"/>
            </a:lvl1pPr>
            <a:lvl2pPr marL="653110" indent="0">
              <a:buNone/>
              <a:defRPr sz="1714"/>
            </a:lvl2pPr>
            <a:lvl3pPr marL="1306220" indent="0">
              <a:buNone/>
              <a:defRPr sz="1429"/>
            </a:lvl3pPr>
            <a:lvl4pPr marL="1959331" indent="0">
              <a:buNone/>
              <a:defRPr sz="1286"/>
            </a:lvl4pPr>
            <a:lvl5pPr marL="2612441" indent="0">
              <a:buNone/>
              <a:defRPr sz="1286"/>
            </a:lvl5pPr>
            <a:lvl6pPr marL="3265551" indent="0">
              <a:buNone/>
              <a:defRPr sz="1286"/>
            </a:lvl6pPr>
            <a:lvl7pPr marL="3918661" indent="0">
              <a:buNone/>
              <a:defRPr sz="1286"/>
            </a:lvl7pPr>
            <a:lvl8pPr marL="4571771" indent="0">
              <a:buNone/>
              <a:defRPr sz="1286"/>
            </a:lvl8pPr>
            <a:lvl9pPr marL="5224882" indent="0">
              <a:buNone/>
              <a:defRPr sz="1286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D9A758-CF3A-412E-953C-96DCD1F226C0}" type="datetimeFigureOut">
              <a:rPr lang="ru-RU" smtClean="0"/>
              <a:pPr/>
              <a:t>03.12.2024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0068" y="302801"/>
            <a:ext cx="9721215" cy="12602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0068" y="1764296"/>
            <a:ext cx="9721215" cy="4990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540068" y="7008171"/>
            <a:ext cx="2520315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9A758-CF3A-412E-953C-96DCD1F226C0}" type="datetimeFigureOut">
              <a:rPr lang="ru-RU" smtClean="0"/>
              <a:pPr/>
              <a:t>03.12.2024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690462" y="7008171"/>
            <a:ext cx="3420428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740968" y="7008171"/>
            <a:ext cx="2520315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9928DC-0EEF-4CBE-B713-1CB4877F3574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306220" rtl="0" eaLnBrk="1" latinLnBrk="0" hangingPunct="1">
        <a:spcBef>
          <a:spcPct val="0"/>
        </a:spcBef>
        <a:buNone/>
        <a:defRPr sz="628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89833" indent="-489833" algn="l" defTabSz="1306220" rtl="0" eaLnBrk="1" latinLnBrk="0" hangingPunct="1">
        <a:spcBef>
          <a:spcPct val="20000"/>
        </a:spcBef>
        <a:buFont typeface="Arial" pitchFamily="34" charset="0"/>
        <a:buChar char="•"/>
        <a:defRPr sz="4571" kern="1200">
          <a:solidFill>
            <a:schemeClr val="tx1"/>
          </a:solidFill>
          <a:latin typeface="+mn-lt"/>
          <a:ea typeface="+mn-ea"/>
          <a:cs typeface="+mn-cs"/>
        </a:defRPr>
      </a:lvl1pPr>
      <a:lvl2pPr marL="1061304" indent="-408194" algn="l" defTabSz="1306220" rtl="0" eaLnBrk="1" latinLnBrk="0" hangingPunct="1">
        <a:spcBef>
          <a:spcPct val="20000"/>
        </a:spcBef>
        <a:buFont typeface="Arial" pitchFamily="34" charset="0"/>
        <a:buChar char="–"/>
        <a:defRPr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63277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3428" kern="1200">
          <a:solidFill>
            <a:schemeClr val="tx1"/>
          </a:solidFill>
          <a:latin typeface="+mn-lt"/>
          <a:ea typeface="+mn-ea"/>
          <a:cs typeface="+mn-cs"/>
        </a:defRPr>
      </a:lvl3pPr>
      <a:lvl4pPr marL="2285886" indent="-326555" algn="l" defTabSz="1306220" rtl="0" eaLnBrk="1" latinLnBrk="0" hangingPunct="1">
        <a:spcBef>
          <a:spcPct val="20000"/>
        </a:spcBef>
        <a:buFont typeface="Arial" pitchFamily="34" charset="0"/>
        <a:buChar char="–"/>
        <a:defRPr sz="2857" kern="1200">
          <a:solidFill>
            <a:schemeClr val="tx1"/>
          </a:solidFill>
          <a:latin typeface="+mn-lt"/>
          <a:ea typeface="+mn-ea"/>
          <a:cs typeface="+mn-cs"/>
        </a:defRPr>
      </a:lvl4pPr>
      <a:lvl5pPr marL="2938996" indent="-326555" algn="l" defTabSz="1306220" rtl="0" eaLnBrk="1" latinLnBrk="0" hangingPunct="1">
        <a:spcBef>
          <a:spcPct val="20000"/>
        </a:spcBef>
        <a:buFont typeface="Arial" pitchFamily="34" charset="0"/>
        <a:buChar char="»"/>
        <a:defRPr sz="2857" kern="1200">
          <a:solidFill>
            <a:schemeClr val="tx1"/>
          </a:solidFill>
          <a:latin typeface="+mn-lt"/>
          <a:ea typeface="+mn-ea"/>
          <a:cs typeface="+mn-cs"/>
        </a:defRPr>
      </a:lvl5pPr>
      <a:lvl6pPr marL="359210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857" kern="1200">
          <a:solidFill>
            <a:schemeClr val="tx1"/>
          </a:solidFill>
          <a:latin typeface="+mn-lt"/>
          <a:ea typeface="+mn-ea"/>
          <a:cs typeface="+mn-cs"/>
        </a:defRPr>
      </a:lvl6pPr>
      <a:lvl7pPr marL="4245216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857" kern="1200">
          <a:solidFill>
            <a:schemeClr val="tx1"/>
          </a:solidFill>
          <a:latin typeface="+mn-lt"/>
          <a:ea typeface="+mn-ea"/>
          <a:cs typeface="+mn-cs"/>
        </a:defRPr>
      </a:lvl7pPr>
      <a:lvl8pPr marL="4898327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857" kern="1200">
          <a:solidFill>
            <a:schemeClr val="tx1"/>
          </a:solidFill>
          <a:latin typeface="+mn-lt"/>
          <a:ea typeface="+mn-ea"/>
          <a:cs typeface="+mn-cs"/>
        </a:defRPr>
      </a:lvl8pPr>
      <a:lvl9pPr marL="5551437" indent="-326555" algn="l" defTabSz="1306220" rtl="0" eaLnBrk="1" latinLnBrk="0" hangingPunct="1">
        <a:spcBef>
          <a:spcPct val="20000"/>
        </a:spcBef>
        <a:buFont typeface="Arial" pitchFamily="34" charset="0"/>
        <a:buChar char="•"/>
        <a:defRPr sz="285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06220" rtl="0" eaLnBrk="1" latinLnBrk="0" hangingPunct="1">
        <a:defRPr sz="2571" kern="1200">
          <a:solidFill>
            <a:schemeClr val="tx1"/>
          </a:solidFill>
          <a:latin typeface="+mn-lt"/>
          <a:ea typeface="+mn-ea"/>
          <a:cs typeface="+mn-cs"/>
        </a:defRPr>
      </a:lvl1pPr>
      <a:lvl2pPr marL="653110" algn="l" defTabSz="1306220" rtl="0" eaLnBrk="1" latinLnBrk="0" hangingPunct="1">
        <a:defRPr sz="2571" kern="1200">
          <a:solidFill>
            <a:schemeClr val="tx1"/>
          </a:solidFill>
          <a:latin typeface="+mn-lt"/>
          <a:ea typeface="+mn-ea"/>
          <a:cs typeface="+mn-cs"/>
        </a:defRPr>
      </a:lvl2pPr>
      <a:lvl3pPr marL="1306220" algn="l" defTabSz="1306220" rtl="0" eaLnBrk="1" latinLnBrk="0" hangingPunct="1">
        <a:defRPr sz="2571" kern="1200">
          <a:solidFill>
            <a:schemeClr val="tx1"/>
          </a:solidFill>
          <a:latin typeface="+mn-lt"/>
          <a:ea typeface="+mn-ea"/>
          <a:cs typeface="+mn-cs"/>
        </a:defRPr>
      </a:lvl3pPr>
      <a:lvl4pPr marL="1959331" algn="l" defTabSz="1306220" rtl="0" eaLnBrk="1" latinLnBrk="0" hangingPunct="1">
        <a:defRPr sz="2571" kern="1200">
          <a:solidFill>
            <a:schemeClr val="tx1"/>
          </a:solidFill>
          <a:latin typeface="+mn-lt"/>
          <a:ea typeface="+mn-ea"/>
          <a:cs typeface="+mn-cs"/>
        </a:defRPr>
      </a:lvl4pPr>
      <a:lvl5pPr marL="2612441" algn="l" defTabSz="1306220" rtl="0" eaLnBrk="1" latinLnBrk="0" hangingPunct="1">
        <a:defRPr sz="2571" kern="1200">
          <a:solidFill>
            <a:schemeClr val="tx1"/>
          </a:solidFill>
          <a:latin typeface="+mn-lt"/>
          <a:ea typeface="+mn-ea"/>
          <a:cs typeface="+mn-cs"/>
        </a:defRPr>
      </a:lvl5pPr>
      <a:lvl6pPr marL="3265551" algn="l" defTabSz="1306220" rtl="0" eaLnBrk="1" latinLnBrk="0" hangingPunct="1">
        <a:defRPr sz="2571" kern="1200">
          <a:solidFill>
            <a:schemeClr val="tx1"/>
          </a:solidFill>
          <a:latin typeface="+mn-lt"/>
          <a:ea typeface="+mn-ea"/>
          <a:cs typeface="+mn-cs"/>
        </a:defRPr>
      </a:lvl6pPr>
      <a:lvl7pPr marL="3918661" algn="l" defTabSz="1306220" rtl="0" eaLnBrk="1" latinLnBrk="0" hangingPunct="1">
        <a:defRPr sz="2571" kern="1200">
          <a:solidFill>
            <a:schemeClr val="tx1"/>
          </a:solidFill>
          <a:latin typeface="+mn-lt"/>
          <a:ea typeface="+mn-ea"/>
          <a:cs typeface="+mn-cs"/>
        </a:defRPr>
      </a:lvl7pPr>
      <a:lvl8pPr marL="4571771" algn="l" defTabSz="1306220" rtl="0" eaLnBrk="1" latinLnBrk="0" hangingPunct="1">
        <a:defRPr sz="2571" kern="1200">
          <a:solidFill>
            <a:schemeClr val="tx1"/>
          </a:solidFill>
          <a:latin typeface="+mn-lt"/>
          <a:ea typeface="+mn-ea"/>
          <a:cs typeface="+mn-cs"/>
        </a:defRPr>
      </a:lvl8pPr>
      <a:lvl9pPr marL="5224882" algn="l" defTabSz="1306220" rtl="0" eaLnBrk="1" latinLnBrk="0" hangingPunct="1">
        <a:defRPr sz="257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ca52c12f7b59c89e6310d951aaa6e14e.jpg"/>
          <p:cNvPicPr>
            <a:picLocks noChangeAspect="1"/>
          </p:cNvPicPr>
          <p:nvPr/>
        </p:nvPicPr>
        <p:blipFill>
          <a:blip r:embed="rId2">
            <a:lum bright="-10000" contrast="40000"/>
          </a:blip>
          <a:stretch>
            <a:fillRect/>
          </a:stretch>
        </p:blipFill>
        <p:spPr>
          <a:xfrm rot="5400000">
            <a:off x="1620041" y="-1620044"/>
            <a:ext cx="7561263" cy="10801351"/>
          </a:xfrm>
          <a:prstGeom prst="rect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</p:pic>
      <p:pic>
        <p:nvPicPr>
          <p:cNvPr id="5" name="Рисунок 4" descr="ою.png"/>
          <p:cNvPicPr>
            <a:picLocks noChangeAspect="1"/>
          </p:cNvPicPr>
          <p:nvPr/>
        </p:nvPicPr>
        <p:blipFill>
          <a:blip r:embed="rId3" cstate="print">
            <a:lum contrast="30000"/>
          </a:blip>
          <a:stretch>
            <a:fillRect/>
          </a:stretch>
        </p:blipFill>
        <p:spPr>
          <a:xfrm rot="8035534">
            <a:off x="-763227" y="-462529"/>
            <a:ext cx="3159747" cy="22234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6" name="Рисунок 5" descr="ою.png"/>
          <p:cNvPicPr>
            <a:picLocks noChangeAspect="1"/>
          </p:cNvPicPr>
          <p:nvPr/>
        </p:nvPicPr>
        <p:blipFill>
          <a:blip r:embed="rId3" cstate="print">
            <a:lum contrast="30000"/>
          </a:blip>
          <a:stretch>
            <a:fillRect/>
          </a:stretch>
        </p:blipFill>
        <p:spPr>
          <a:xfrm rot="2934471" flipV="1">
            <a:off x="8384387" y="-416703"/>
            <a:ext cx="3159747" cy="22234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7" name="Рисунок 6" descr="ою.png"/>
          <p:cNvPicPr>
            <a:picLocks noChangeAspect="1"/>
          </p:cNvPicPr>
          <p:nvPr/>
        </p:nvPicPr>
        <p:blipFill>
          <a:blip r:embed="rId3" cstate="print">
            <a:lum contrast="30000"/>
          </a:blip>
          <a:stretch>
            <a:fillRect/>
          </a:stretch>
        </p:blipFill>
        <p:spPr>
          <a:xfrm rot="13564466" flipV="1">
            <a:off x="-802779" y="5766815"/>
            <a:ext cx="3159747" cy="22234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8" name="Рисунок 7" descr="ою.png"/>
          <p:cNvPicPr>
            <a:picLocks noChangeAspect="1"/>
          </p:cNvPicPr>
          <p:nvPr/>
        </p:nvPicPr>
        <p:blipFill>
          <a:blip r:embed="rId3" cstate="print">
            <a:lum contrast="30000"/>
          </a:blip>
          <a:stretch>
            <a:fillRect/>
          </a:stretch>
        </p:blipFill>
        <p:spPr>
          <a:xfrm rot="18665529">
            <a:off x="8384386" y="5752701"/>
            <a:ext cx="3159747" cy="222341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Рисунок 11" descr="b4e3f5f6509325d64a5ce5509acfb09f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2201170" y="-778055"/>
            <a:ext cx="6423494" cy="9192542"/>
          </a:xfrm>
          <a:prstGeom prst="rect">
            <a:avLst/>
          </a:prstGeom>
        </p:spPr>
      </p:pic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EC5DD33B-F0B2-41AE-2D20-D1BA250455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4463659"/>
              </p:ext>
            </p:extLst>
          </p:nvPr>
        </p:nvGraphicFramePr>
        <p:xfrm>
          <a:off x="2376339" y="2318032"/>
          <a:ext cx="6428487" cy="314420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674">
                  <a:extLst>
                    <a:ext uri="{9D8B030D-6E8A-4147-A177-3AD203B41FA5}">
                      <a16:colId xmlns:a16="http://schemas.microsoft.com/office/drawing/2014/main" val="4229939093"/>
                    </a:ext>
                  </a:extLst>
                </a:gridCol>
                <a:gridCol w="3409418">
                  <a:extLst>
                    <a:ext uri="{9D8B030D-6E8A-4147-A177-3AD203B41FA5}">
                      <a16:colId xmlns:a16="http://schemas.microsoft.com/office/drawing/2014/main" val="3837801014"/>
                    </a:ext>
                  </a:extLst>
                </a:gridCol>
                <a:gridCol w="2790395">
                  <a:extLst>
                    <a:ext uri="{9D8B030D-6E8A-4147-A177-3AD203B41FA5}">
                      <a16:colId xmlns:a16="http://schemas.microsoft.com/office/drawing/2014/main" val="315402087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 dirty="0">
                          <a:effectLst/>
                        </a:rPr>
                        <a:t>№</a:t>
                      </a:r>
                      <a:endParaRPr lang="ru-K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KZ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0207032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1</a:t>
                      </a:r>
                      <a:endParaRPr lang="ru-K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Бектасова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Агия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Саттыбаевна</a:t>
                      </a:r>
                      <a:endParaRPr lang="ru-KZ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Активист –родитель(бабушка)</a:t>
                      </a:r>
                      <a:endParaRPr lang="ru-KZ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4329486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2</a:t>
                      </a:r>
                      <a:endParaRPr lang="ru-K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Болатбек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Кайролла</a:t>
                      </a:r>
                      <a:endParaRPr lang="ru-KZ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Специалист акимата</a:t>
                      </a:r>
                      <a:endParaRPr lang="ru-KZ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0063941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3</a:t>
                      </a:r>
                      <a:endParaRPr lang="ru-K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Жантасова Айгуль Базарбаевна</a:t>
                      </a:r>
                      <a:endParaRPr lang="ru-KZ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Секретарь род.комитета</a:t>
                      </a:r>
                      <a:endParaRPr lang="ru-KZ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6246396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4</a:t>
                      </a:r>
                      <a:endParaRPr lang="ru-K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Шахманова Базарай Сансызбаевна</a:t>
                      </a:r>
                      <a:endParaRPr lang="ru-KZ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Ветеран  педагогического труда</a:t>
                      </a:r>
                      <a:endParaRPr lang="ru-KZ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160893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5</a:t>
                      </a:r>
                      <a:endParaRPr lang="ru-K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Ержан Аскарбекович</a:t>
                      </a:r>
                      <a:endParaRPr lang="ru-KZ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Ген.директор </a:t>
                      </a: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ТОО</a:t>
                      </a: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 СХП Колутон -04»</a:t>
                      </a:r>
                      <a:endParaRPr lang="ru-KZ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509413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6</a:t>
                      </a:r>
                      <a:endParaRPr lang="ru-K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Таукумова Алия Кабиевна</a:t>
                      </a:r>
                      <a:endParaRPr lang="ru-KZ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Завхоз </a:t>
                      </a:r>
                      <a:endParaRPr lang="ru-KZ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3557752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7</a:t>
                      </a:r>
                      <a:endParaRPr lang="ru-K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Аралбай </a:t>
                      </a: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Ануар </a:t>
                      </a:r>
                      <a:endParaRPr lang="ru-KZ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ИП</a:t>
                      </a: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«БАЙРУС»</a:t>
                      </a:r>
                      <a:endParaRPr lang="ru-KZ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48155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8</a:t>
                      </a:r>
                      <a:endParaRPr lang="ru-K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Айткожина Зарима Сабитовна</a:t>
                      </a:r>
                      <a:endParaRPr lang="ru-KZ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Председатель род</a:t>
                      </a: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.ком</a:t>
                      </a:r>
                      <a:endParaRPr lang="ru-KZ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433792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100">
                          <a:effectLst/>
                        </a:rPr>
                        <a:t> </a:t>
                      </a:r>
                      <a:endParaRPr lang="ru-KZ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Вечеркина Наталья Саркизовна</a:t>
                      </a:r>
                      <a:endParaRPr lang="ru-KZ" sz="16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kk-KZ" sz="16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Учитель нач.классов</a:t>
                      </a:r>
                      <a:endParaRPr lang="ru-KZ" sz="16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21062837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id="{7ED2D61F-C4E2-BFDB-3A88-9195B370BFF0}"/>
              </a:ext>
            </a:extLst>
          </p:cNvPr>
          <p:cNvSpPr txBox="1"/>
          <p:nvPr/>
        </p:nvSpPr>
        <p:spPr>
          <a:xfrm>
            <a:off x="4179677" y="1188343"/>
            <a:ext cx="390833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Қамқоршылар</a:t>
            </a:r>
            <a:r>
              <a:rPr lang="ru-RU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Кеңесі</a:t>
            </a:r>
            <a:endParaRPr lang="ru-KZ" sz="28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EAB22140-8C11-94D7-07C4-90C8348868F3}"/>
              </a:ext>
            </a:extLst>
          </p:cNvPr>
          <p:cNvSpPr txBox="1"/>
          <p:nvPr/>
        </p:nvSpPr>
        <p:spPr>
          <a:xfrm>
            <a:off x="4146688" y="1711563"/>
            <a:ext cx="390833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28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Попечительский совет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76</Words>
  <Application>Microsoft Office PowerPoint</Application>
  <PresentationFormat>Произвольный</PresentationFormat>
  <Paragraphs>30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ARYSTAN IT GROUP</cp:lastModifiedBy>
  <cp:revision>67</cp:revision>
  <cp:lastPrinted>2024-12-03T14:58:38Z</cp:lastPrinted>
  <dcterms:created xsi:type="dcterms:W3CDTF">2024-09-19T17:41:55Z</dcterms:created>
  <dcterms:modified xsi:type="dcterms:W3CDTF">2024-12-03T15:01:53Z</dcterms:modified>
</cp:coreProperties>
</file>