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92" r:id="rId3"/>
  </p:sldIdLst>
  <p:sldSz cx="7561263" cy="1080135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2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CC00CC"/>
    <a:srgbClr val="CC66FF"/>
    <a:srgbClr val="3366CC"/>
    <a:srgbClr val="CC0099"/>
    <a:srgbClr val="FF0066"/>
    <a:srgbClr val="FFFFCC"/>
    <a:srgbClr val="00CAFA"/>
    <a:srgbClr val="0066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72"/>
      </p:cViewPr>
      <p:guideLst>
        <p:guide orient="horz" pos="3402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67095" y="3355420"/>
            <a:ext cx="6427074" cy="231528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34190" y="6120765"/>
            <a:ext cx="5292884" cy="27603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9A758-CF3A-412E-953C-96DCD1F226C0}" type="datetimeFigureOut">
              <a:rPr lang="ru-RU" smtClean="0"/>
              <a:pPr/>
              <a:t>24.10.2025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928DC-0EEF-4CBE-B713-1CB4877F357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9A758-CF3A-412E-953C-96DCD1F226C0}" type="datetimeFigureOut">
              <a:rPr lang="ru-RU" smtClean="0"/>
              <a:pPr/>
              <a:t>24.10.2025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928DC-0EEF-4CBE-B713-1CB4877F357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481916" y="432556"/>
            <a:ext cx="1701284" cy="921615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8063" y="432556"/>
            <a:ext cx="4977831" cy="921615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9A758-CF3A-412E-953C-96DCD1F226C0}" type="datetimeFigureOut">
              <a:rPr lang="ru-RU" smtClean="0"/>
              <a:pPr/>
              <a:t>24.10.2025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928DC-0EEF-4CBE-B713-1CB4877F357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9A758-CF3A-412E-953C-96DCD1F226C0}" type="datetimeFigureOut">
              <a:rPr lang="ru-RU" smtClean="0"/>
              <a:pPr/>
              <a:t>24.10.2025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928DC-0EEF-4CBE-B713-1CB4877F357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7287" y="6940868"/>
            <a:ext cx="6427074" cy="214526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97287" y="4578074"/>
            <a:ext cx="6427074" cy="236279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9A758-CF3A-412E-953C-96DCD1F226C0}" type="datetimeFigureOut">
              <a:rPr lang="ru-RU" smtClean="0"/>
              <a:pPr/>
              <a:t>24.10.2025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928DC-0EEF-4CBE-B713-1CB4877F357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78063" y="2520316"/>
            <a:ext cx="3339558" cy="712839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843642" y="2520316"/>
            <a:ext cx="3339558" cy="712839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9A758-CF3A-412E-953C-96DCD1F226C0}" type="datetimeFigureOut">
              <a:rPr lang="ru-RU" smtClean="0"/>
              <a:pPr/>
              <a:t>24.10.2025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928DC-0EEF-4CBE-B713-1CB4877F357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8063" y="2417803"/>
            <a:ext cx="3340871" cy="1007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78063" y="3425428"/>
            <a:ext cx="3340871" cy="62232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841017" y="2417803"/>
            <a:ext cx="3342183" cy="1007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841017" y="3425428"/>
            <a:ext cx="3342183" cy="62232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9A758-CF3A-412E-953C-96DCD1F226C0}" type="datetimeFigureOut">
              <a:rPr lang="ru-RU" smtClean="0"/>
              <a:pPr/>
              <a:t>24.10.2025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928DC-0EEF-4CBE-B713-1CB4877F357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9A758-CF3A-412E-953C-96DCD1F226C0}" type="datetimeFigureOut">
              <a:rPr lang="ru-RU" smtClean="0"/>
              <a:pPr/>
              <a:t>24.10.2025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928DC-0EEF-4CBE-B713-1CB4877F357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9A758-CF3A-412E-953C-96DCD1F226C0}" type="datetimeFigureOut">
              <a:rPr lang="ru-RU" smtClean="0"/>
              <a:pPr/>
              <a:t>24.10.2025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928DC-0EEF-4CBE-B713-1CB4877F357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8064" y="430054"/>
            <a:ext cx="2487603" cy="183022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956244" y="430055"/>
            <a:ext cx="4226956" cy="921865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78064" y="2260283"/>
            <a:ext cx="2487603" cy="7388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9A758-CF3A-412E-953C-96DCD1F226C0}" type="datetimeFigureOut">
              <a:rPr lang="ru-RU" smtClean="0"/>
              <a:pPr/>
              <a:t>24.10.2025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928DC-0EEF-4CBE-B713-1CB4877F357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2060" y="7560945"/>
            <a:ext cx="4536758" cy="89261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482060" y="965121"/>
            <a:ext cx="4536758" cy="648081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482060" y="8453557"/>
            <a:ext cx="4536758" cy="126765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9A758-CF3A-412E-953C-96DCD1F226C0}" type="datetimeFigureOut">
              <a:rPr lang="ru-RU" smtClean="0"/>
              <a:pPr/>
              <a:t>24.10.2025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928DC-0EEF-4CBE-B713-1CB4877F357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8063" y="432555"/>
            <a:ext cx="6805137" cy="1800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8063" y="2520316"/>
            <a:ext cx="6805137" cy="71283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78063" y="10011252"/>
            <a:ext cx="1764295" cy="57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9A758-CF3A-412E-953C-96DCD1F226C0}" type="datetimeFigureOut">
              <a:rPr lang="ru-RU" smtClean="0"/>
              <a:pPr/>
              <a:t>24.10.2025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583432" y="10011252"/>
            <a:ext cx="2394400" cy="57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5418905" y="10011252"/>
            <a:ext cx="1764295" cy="5750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928DC-0EEF-4CBE-B713-1CB4877F357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a52c12f7b59c89e6310d951aaa6e14e.jpg"/>
          <p:cNvPicPr>
            <a:picLocks noChangeAspect="1"/>
          </p:cNvPicPr>
          <p:nvPr/>
        </p:nvPicPr>
        <p:blipFill>
          <a:blip r:embed="rId2">
            <a:lum bright="-10000" contrast="40000"/>
          </a:blip>
          <a:stretch>
            <a:fillRect/>
          </a:stretch>
        </p:blipFill>
        <p:spPr>
          <a:xfrm>
            <a:off x="47661" y="55904"/>
            <a:ext cx="7513601" cy="10745445"/>
          </a:xfrm>
          <a:prstGeom prst="rect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</p:pic>
      <p:pic>
        <p:nvPicPr>
          <p:cNvPr id="5" name="Рисунок 4" descr="ою.png"/>
          <p:cNvPicPr>
            <a:picLocks noChangeAspect="1"/>
          </p:cNvPicPr>
          <p:nvPr/>
        </p:nvPicPr>
        <p:blipFill>
          <a:blip r:embed="rId3" cstate="print">
            <a:lum contrast="30000"/>
          </a:blip>
          <a:stretch>
            <a:fillRect/>
          </a:stretch>
        </p:blipFill>
        <p:spPr>
          <a:xfrm rot="8035534">
            <a:off x="-283866" y="100964"/>
            <a:ext cx="2211916" cy="155645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 descr="ою.png"/>
          <p:cNvPicPr>
            <a:picLocks noChangeAspect="1"/>
          </p:cNvPicPr>
          <p:nvPr/>
        </p:nvPicPr>
        <p:blipFill>
          <a:blip r:embed="rId3" cstate="print">
            <a:lum contrast="30000"/>
          </a:blip>
          <a:stretch>
            <a:fillRect/>
          </a:stretch>
        </p:blipFill>
        <p:spPr>
          <a:xfrm rot="2934471" flipV="1">
            <a:off x="5559739" y="100964"/>
            <a:ext cx="2211916" cy="155645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TextBox 9"/>
          <p:cNvSpPr txBox="1"/>
          <p:nvPr/>
        </p:nvSpPr>
        <p:spPr>
          <a:xfrm>
            <a:off x="532526" y="833537"/>
            <a:ext cx="6524576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i="1" dirty="0">
                <a:ln w="19050">
                  <a:solidFill>
                    <a:schemeClr val="tx1"/>
                  </a:solidFill>
                </a:ln>
                <a:solidFill>
                  <a:srgbClr val="CC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Схема оповещания при угрозе</a:t>
            </a:r>
          </a:p>
          <a:p>
            <a:pPr algn="ctr"/>
            <a:r>
              <a:rPr lang="kk-KZ" sz="2400" b="1" i="1" dirty="0">
                <a:ln w="19050">
                  <a:solidFill>
                    <a:schemeClr val="tx1"/>
                  </a:solidFill>
                </a:ln>
                <a:solidFill>
                  <a:srgbClr val="CC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и возникновения ЧС </a:t>
            </a:r>
          </a:p>
          <a:p>
            <a:pPr algn="ctr"/>
            <a:r>
              <a:rPr lang="kk-KZ" sz="2400" b="1" i="1" dirty="0">
                <a:ln w="19050">
                  <a:solidFill>
                    <a:schemeClr val="tx1"/>
                  </a:solidFill>
                </a:ln>
                <a:solidFill>
                  <a:srgbClr val="CC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В «КГУ ОСШ села Ковыленка»</a:t>
            </a:r>
          </a:p>
          <a:p>
            <a:pPr algn="ctr"/>
            <a:endParaRPr lang="kk-KZ" sz="2400" b="1" i="1" dirty="0">
              <a:ln w="1905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ctr"/>
            <a:endParaRPr lang="kk-KZ" sz="2400" b="1" i="1" dirty="0">
              <a:ln w="19050">
                <a:solidFill>
                  <a:schemeClr val="tx1"/>
                </a:solidFill>
              </a:ln>
              <a:solidFill>
                <a:srgbClr val="CC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ctr"/>
            <a:endParaRPr lang="kk-KZ" sz="2400" b="1" i="1" dirty="0">
              <a:ln w="19050">
                <a:solidFill>
                  <a:schemeClr val="tx1"/>
                </a:solidFill>
              </a:ln>
              <a:solidFill>
                <a:srgbClr val="CC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ctr"/>
            <a:endParaRPr lang="kk-KZ" sz="2400" b="1" i="1" dirty="0">
              <a:ln w="19050">
                <a:solidFill>
                  <a:schemeClr val="tx1"/>
                </a:solidFill>
              </a:ln>
              <a:solidFill>
                <a:srgbClr val="CC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ctr"/>
            <a:endParaRPr lang="kk-KZ" sz="4400" b="1" i="1" dirty="0">
              <a:ln w="19050">
                <a:solidFill>
                  <a:schemeClr val="tx1"/>
                </a:solidFill>
              </a:ln>
              <a:solidFill>
                <a:srgbClr val="CC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ctr"/>
            <a:endParaRPr lang="kk-KZ" sz="600" b="1" i="1" dirty="0">
              <a:ln w="19050">
                <a:solidFill>
                  <a:schemeClr val="tx1"/>
                </a:solidFill>
              </a:ln>
              <a:solidFill>
                <a:srgbClr val="CC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ctr"/>
            <a:endParaRPr lang="kk-KZ" sz="4400" b="1" i="1" dirty="0">
              <a:ln w="19050">
                <a:solidFill>
                  <a:schemeClr val="tx1"/>
                </a:solidFill>
              </a:ln>
              <a:solidFill>
                <a:srgbClr val="CC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2" name="Прямоугольник: скругленные верхние углы 1">
            <a:extLst>
              <a:ext uri="{FF2B5EF4-FFF2-40B4-BE49-F238E27FC236}">
                <a16:creationId xmlns:a16="http://schemas.microsoft.com/office/drawing/2014/main" id="{0B8DEDEC-70CD-DF0B-7418-795C70EF0700}"/>
              </a:ext>
            </a:extLst>
          </p:cNvPr>
          <p:cNvSpPr/>
          <p:nvPr/>
        </p:nvSpPr>
        <p:spPr>
          <a:xfrm>
            <a:off x="244443" y="8396281"/>
            <a:ext cx="1822246" cy="1584176"/>
          </a:xfrm>
          <a:prstGeom prst="round2Same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Вахтер </a:t>
            </a:r>
          </a:p>
          <a:p>
            <a:pPr algn="ctr"/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Коянбаева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 Г В</a:t>
            </a:r>
          </a:p>
          <a:p>
            <a:pPr algn="ctr"/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8771 440 55 31</a:t>
            </a:r>
            <a:endParaRPr lang="ru-KZ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рямоугольник: скругленные верхние углы 2">
            <a:extLst>
              <a:ext uri="{FF2B5EF4-FFF2-40B4-BE49-F238E27FC236}">
                <a16:creationId xmlns:a16="http://schemas.microsoft.com/office/drawing/2014/main" id="{4999EDF1-EB4B-9D6A-30C3-510CA8DD91FF}"/>
              </a:ext>
            </a:extLst>
          </p:cNvPr>
          <p:cNvSpPr/>
          <p:nvPr/>
        </p:nvSpPr>
        <p:spPr>
          <a:xfrm>
            <a:off x="3901396" y="8216261"/>
            <a:ext cx="3427884" cy="1944216"/>
          </a:xfrm>
          <a:prstGeom prst="round2Same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Сторожа </a:t>
            </a:r>
          </a:p>
          <a:p>
            <a:r>
              <a:rPr lang="ru-RU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Мендыбаев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 Ш 87078868638</a:t>
            </a:r>
          </a:p>
          <a:p>
            <a:r>
              <a:rPr lang="ru-RU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Айткожин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 Е 87772050444</a:t>
            </a:r>
          </a:p>
          <a:p>
            <a:r>
              <a:rPr lang="ru-RU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Дроголева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 А 87716055439</a:t>
            </a:r>
            <a:endParaRPr lang="ru-KZ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трелка: влево-вправо-вверх 8">
            <a:extLst>
              <a:ext uri="{FF2B5EF4-FFF2-40B4-BE49-F238E27FC236}">
                <a16:creationId xmlns:a16="http://schemas.microsoft.com/office/drawing/2014/main" id="{DD855C86-D525-18F5-90A9-7B1C1DE38B9E}"/>
              </a:ext>
            </a:extLst>
          </p:cNvPr>
          <p:cNvSpPr/>
          <p:nvPr/>
        </p:nvSpPr>
        <p:spPr>
          <a:xfrm>
            <a:off x="2102503" y="8246003"/>
            <a:ext cx="1738071" cy="1672495"/>
          </a:xfrm>
          <a:prstGeom prst="leftRight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11" name="Прямоугольник: скругленные верхние углы 10">
            <a:extLst>
              <a:ext uri="{FF2B5EF4-FFF2-40B4-BE49-F238E27FC236}">
                <a16:creationId xmlns:a16="http://schemas.microsoft.com/office/drawing/2014/main" id="{0ED7D34C-A199-86A4-6436-35A81ED6820B}"/>
              </a:ext>
            </a:extLst>
          </p:cNvPr>
          <p:cNvSpPr/>
          <p:nvPr/>
        </p:nvSpPr>
        <p:spPr>
          <a:xfrm>
            <a:off x="410504" y="7363152"/>
            <a:ext cx="6860139" cy="583176"/>
          </a:xfrm>
          <a:prstGeom prst="round2Same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Вахтер в дневное время</a:t>
            </a:r>
          </a:p>
          <a:p>
            <a:pPr algn="ctr"/>
            <a:r>
              <a:rPr lang="ru-RU" b="1" dirty="0"/>
              <a:t>Сторожа </a:t>
            </a:r>
            <a:r>
              <a:rPr lang="ru-RU" b="1" dirty="0" err="1"/>
              <a:t>начное</a:t>
            </a:r>
            <a:r>
              <a:rPr lang="ru-RU" b="1" dirty="0"/>
              <a:t> и праздничные дни</a:t>
            </a:r>
            <a:endParaRPr lang="ru-KZ" b="1" dirty="0"/>
          </a:p>
        </p:txBody>
      </p:sp>
      <p:sp>
        <p:nvSpPr>
          <p:cNvPr id="13" name="Прямоугольник: скругленные противолежащие углы 12">
            <a:extLst>
              <a:ext uri="{FF2B5EF4-FFF2-40B4-BE49-F238E27FC236}">
                <a16:creationId xmlns:a16="http://schemas.microsoft.com/office/drawing/2014/main" id="{E63CBC3B-0DE3-026B-29C9-27E7F19108A8}"/>
              </a:ext>
            </a:extLst>
          </p:cNvPr>
          <p:cNvSpPr/>
          <p:nvPr/>
        </p:nvSpPr>
        <p:spPr>
          <a:xfrm>
            <a:off x="276339" y="5507750"/>
            <a:ext cx="2384060" cy="1176746"/>
          </a:xfrm>
          <a:prstGeom prst="round2Diag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ЗАВХОЗ</a:t>
            </a:r>
          </a:p>
          <a:p>
            <a:pPr algn="ctr"/>
            <a:r>
              <a:rPr lang="ru-RU" b="1" dirty="0" err="1">
                <a:solidFill>
                  <a:schemeClr val="accent1">
                    <a:lumMod val="75000"/>
                  </a:schemeClr>
                </a:solidFill>
              </a:rPr>
              <a:t>Таукумова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А К</a:t>
            </a:r>
          </a:p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87054857541</a:t>
            </a:r>
            <a:endParaRPr lang="ru-KZ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Прямоугольник: скругленные противолежащие углы 13">
            <a:extLst>
              <a:ext uri="{FF2B5EF4-FFF2-40B4-BE49-F238E27FC236}">
                <a16:creationId xmlns:a16="http://schemas.microsoft.com/office/drawing/2014/main" id="{5C8F8509-7137-A118-1D23-4BAB53FE3D7B}"/>
              </a:ext>
            </a:extLst>
          </p:cNvPr>
          <p:cNvSpPr/>
          <p:nvPr/>
        </p:nvSpPr>
        <p:spPr>
          <a:xfrm>
            <a:off x="4356695" y="5400675"/>
            <a:ext cx="2656643" cy="1321605"/>
          </a:xfrm>
          <a:prstGeom prst="round2Diag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Рабочий школы</a:t>
            </a:r>
          </a:p>
          <a:p>
            <a:pPr algn="ctr"/>
            <a:r>
              <a:rPr lang="ru-RU" b="1" dirty="0" err="1">
                <a:solidFill>
                  <a:schemeClr val="tx2">
                    <a:lumMod val="75000"/>
                  </a:schemeClr>
                </a:solidFill>
              </a:rPr>
              <a:t>Айфольд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 В </a:t>
            </a:r>
          </a:p>
          <a:p>
            <a:pPr algn="ctr"/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87711652420</a:t>
            </a:r>
            <a:endParaRPr lang="ru-KZ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5" name="Прямоугольник: скругленные противолежащие углы 14">
            <a:extLst>
              <a:ext uri="{FF2B5EF4-FFF2-40B4-BE49-F238E27FC236}">
                <a16:creationId xmlns:a16="http://schemas.microsoft.com/office/drawing/2014/main" id="{14C1D824-6C3B-B74F-0CAF-AC5943C61A41}"/>
              </a:ext>
            </a:extLst>
          </p:cNvPr>
          <p:cNvSpPr/>
          <p:nvPr/>
        </p:nvSpPr>
        <p:spPr>
          <a:xfrm>
            <a:off x="410504" y="3684451"/>
            <a:ext cx="2290007" cy="1284176"/>
          </a:xfrm>
          <a:prstGeom prst="round2Diag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Директор школы</a:t>
            </a:r>
          </a:p>
          <a:p>
            <a:pPr algn="ctr"/>
            <a:r>
              <a:rPr lang="ru-RU" sz="2000" b="1" dirty="0" err="1">
                <a:solidFill>
                  <a:schemeClr val="accent1">
                    <a:lumMod val="75000"/>
                  </a:schemeClr>
                </a:solidFill>
              </a:rPr>
              <a:t>Бакишев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 Б Г</a:t>
            </a:r>
          </a:p>
          <a:p>
            <a:pPr algn="ctr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87779740528</a:t>
            </a:r>
            <a:endParaRPr lang="ru-KZ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Прямоугольник: усеченные верхние углы 15">
            <a:extLst>
              <a:ext uri="{FF2B5EF4-FFF2-40B4-BE49-F238E27FC236}">
                <a16:creationId xmlns:a16="http://schemas.microsoft.com/office/drawing/2014/main" id="{397E8428-532D-A3C3-8900-35BC42C0C9B1}"/>
              </a:ext>
            </a:extLst>
          </p:cNvPr>
          <p:cNvSpPr/>
          <p:nvPr/>
        </p:nvSpPr>
        <p:spPr>
          <a:xfrm>
            <a:off x="2340471" y="2295762"/>
            <a:ext cx="3312368" cy="1089014"/>
          </a:xfrm>
          <a:prstGeom prst="snip2Same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Руководитель ОО</a:t>
            </a:r>
          </a:p>
          <a:p>
            <a:pPr algn="ctr"/>
            <a:r>
              <a:rPr lang="ru-RU" sz="2400" b="1" dirty="0">
                <a:solidFill>
                  <a:schemeClr val="tx1"/>
                </a:solidFill>
              </a:rPr>
              <a:t>Барахоева П Ю</a:t>
            </a:r>
          </a:p>
          <a:p>
            <a:pPr algn="ctr"/>
            <a:r>
              <a:rPr lang="ru-RU" sz="2400" b="1" dirty="0">
                <a:solidFill>
                  <a:schemeClr val="tx1"/>
                </a:solidFill>
              </a:rPr>
              <a:t>87759615161</a:t>
            </a:r>
            <a:endParaRPr lang="ru-KZ" sz="2400" b="1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: скругленные противолежащие углы 16">
            <a:extLst>
              <a:ext uri="{FF2B5EF4-FFF2-40B4-BE49-F238E27FC236}">
                <a16:creationId xmlns:a16="http://schemas.microsoft.com/office/drawing/2014/main" id="{806A667E-E7EE-96BF-780E-C511B8D59D35}"/>
              </a:ext>
            </a:extLst>
          </p:cNvPr>
          <p:cNvSpPr/>
          <p:nvPr/>
        </p:nvSpPr>
        <p:spPr>
          <a:xfrm>
            <a:off x="4212679" y="3960515"/>
            <a:ext cx="2878917" cy="972098"/>
          </a:xfrm>
          <a:prstGeom prst="round2Diag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ЗАВУЧ</a:t>
            </a:r>
          </a:p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Нурбек Ж </a:t>
            </a:r>
          </a:p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87025650342</a:t>
            </a:r>
            <a:endParaRPr lang="ru-KZ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" name="Стрелка: вверх 17">
            <a:extLst>
              <a:ext uri="{FF2B5EF4-FFF2-40B4-BE49-F238E27FC236}">
                <a16:creationId xmlns:a16="http://schemas.microsoft.com/office/drawing/2014/main" id="{A7EFA06F-F876-5442-E059-D1AC0B8B898F}"/>
              </a:ext>
            </a:extLst>
          </p:cNvPr>
          <p:cNvSpPr/>
          <p:nvPr/>
        </p:nvSpPr>
        <p:spPr>
          <a:xfrm>
            <a:off x="1116335" y="6722280"/>
            <a:ext cx="504056" cy="583176"/>
          </a:xfrm>
          <a:prstGeom prst="up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19" name="Стрелка: вверх 18">
            <a:extLst>
              <a:ext uri="{FF2B5EF4-FFF2-40B4-BE49-F238E27FC236}">
                <a16:creationId xmlns:a16="http://schemas.microsoft.com/office/drawing/2014/main" id="{727F2174-2CE0-E608-8F00-535AB12457D9}"/>
              </a:ext>
            </a:extLst>
          </p:cNvPr>
          <p:cNvSpPr/>
          <p:nvPr/>
        </p:nvSpPr>
        <p:spPr>
          <a:xfrm rot="16200000">
            <a:off x="3343200" y="3853104"/>
            <a:ext cx="504056" cy="946870"/>
          </a:xfrm>
          <a:prstGeom prst="up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20" name="Стрелка: вверх 19">
            <a:extLst>
              <a:ext uri="{FF2B5EF4-FFF2-40B4-BE49-F238E27FC236}">
                <a16:creationId xmlns:a16="http://schemas.microsoft.com/office/drawing/2014/main" id="{7AAAB99A-8ECF-791B-ACE6-BE90343F9B2C}"/>
              </a:ext>
            </a:extLst>
          </p:cNvPr>
          <p:cNvSpPr/>
          <p:nvPr/>
        </p:nvSpPr>
        <p:spPr>
          <a:xfrm rot="16380069">
            <a:off x="3442196" y="5479715"/>
            <a:ext cx="504056" cy="1040778"/>
          </a:xfrm>
          <a:prstGeom prst="up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21" name="Стрелка: вверх 20">
            <a:extLst>
              <a:ext uri="{FF2B5EF4-FFF2-40B4-BE49-F238E27FC236}">
                <a16:creationId xmlns:a16="http://schemas.microsoft.com/office/drawing/2014/main" id="{CAAFF63F-E5C4-8C53-330F-DCFB4C65CBD4}"/>
              </a:ext>
            </a:extLst>
          </p:cNvPr>
          <p:cNvSpPr/>
          <p:nvPr/>
        </p:nvSpPr>
        <p:spPr>
          <a:xfrm>
            <a:off x="1155566" y="4932613"/>
            <a:ext cx="504056" cy="583176"/>
          </a:xfrm>
          <a:prstGeom prst="up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22" name="Стрелка: изогнутая 21">
            <a:extLst>
              <a:ext uri="{FF2B5EF4-FFF2-40B4-BE49-F238E27FC236}">
                <a16:creationId xmlns:a16="http://schemas.microsoft.com/office/drawing/2014/main" id="{BC538A78-F3A7-9C38-E38E-6FD6E4054B3C}"/>
              </a:ext>
            </a:extLst>
          </p:cNvPr>
          <p:cNvSpPr/>
          <p:nvPr/>
        </p:nvSpPr>
        <p:spPr>
          <a:xfrm>
            <a:off x="1076705" y="2712413"/>
            <a:ext cx="1166311" cy="858398"/>
          </a:xfrm>
          <a:prstGeom prst="ben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>
              <a:solidFill>
                <a:schemeClr val="tx1"/>
              </a:solidFill>
            </a:endParaRPr>
          </a:p>
        </p:txBody>
      </p:sp>
      <p:sp>
        <p:nvSpPr>
          <p:cNvPr id="23" name="Стрелка: вверх 22">
            <a:extLst>
              <a:ext uri="{FF2B5EF4-FFF2-40B4-BE49-F238E27FC236}">
                <a16:creationId xmlns:a16="http://schemas.microsoft.com/office/drawing/2014/main" id="{0D7C94F6-B8D8-989D-C5B2-54F818988969}"/>
              </a:ext>
            </a:extLst>
          </p:cNvPr>
          <p:cNvSpPr/>
          <p:nvPr/>
        </p:nvSpPr>
        <p:spPr>
          <a:xfrm rot="18595073">
            <a:off x="3004491" y="6660681"/>
            <a:ext cx="504056" cy="583176"/>
          </a:xfrm>
          <a:prstGeom prst="up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30F1AF-772A-9728-98CB-1DEAD447BA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a52c12f7b59c89e6310d951aaa6e14e.jpg">
            <a:extLst>
              <a:ext uri="{FF2B5EF4-FFF2-40B4-BE49-F238E27FC236}">
                <a16:creationId xmlns:a16="http://schemas.microsoft.com/office/drawing/2014/main" id="{69546257-64FF-E728-6CE7-7EEBD1535FCB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-10000" contrast="40000"/>
          </a:blip>
          <a:stretch>
            <a:fillRect/>
          </a:stretch>
        </p:blipFill>
        <p:spPr>
          <a:xfrm>
            <a:off x="47661" y="55904"/>
            <a:ext cx="7513601" cy="10745445"/>
          </a:xfrm>
          <a:prstGeom prst="rect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</p:pic>
      <p:pic>
        <p:nvPicPr>
          <p:cNvPr id="5" name="Рисунок 4" descr="ою.png">
            <a:extLst>
              <a:ext uri="{FF2B5EF4-FFF2-40B4-BE49-F238E27FC236}">
                <a16:creationId xmlns:a16="http://schemas.microsoft.com/office/drawing/2014/main" id="{E235BF43-83FB-7E21-312E-01D33F85AAD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lum contrast="30000"/>
          </a:blip>
          <a:stretch>
            <a:fillRect/>
          </a:stretch>
        </p:blipFill>
        <p:spPr>
          <a:xfrm rot="8035534">
            <a:off x="-283866" y="100964"/>
            <a:ext cx="2211916" cy="155645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 descr="ою.png">
            <a:extLst>
              <a:ext uri="{FF2B5EF4-FFF2-40B4-BE49-F238E27FC236}">
                <a16:creationId xmlns:a16="http://schemas.microsoft.com/office/drawing/2014/main" id="{A0FB8CCD-E751-2114-538C-7D6FA5496C4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lum contrast="30000"/>
          </a:blip>
          <a:stretch>
            <a:fillRect/>
          </a:stretch>
        </p:blipFill>
        <p:spPr>
          <a:xfrm rot="2934471" flipV="1">
            <a:off x="5559739" y="100964"/>
            <a:ext cx="2211916" cy="155645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A3B1E48-2EF9-2F46-277A-7307CA35DF0C}"/>
              </a:ext>
            </a:extLst>
          </p:cNvPr>
          <p:cNvSpPr txBox="1"/>
          <p:nvPr/>
        </p:nvSpPr>
        <p:spPr>
          <a:xfrm>
            <a:off x="532526" y="833537"/>
            <a:ext cx="6524576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i="1" dirty="0">
                <a:ln w="19050">
                  <a:solidFill>
                    <a:schemeClr val="tx1"/>
                  </a:solidFill>
                </a:ln>
                <a:solidFill>
                  <a:srgbClr val="CC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Схема оповещания при угрозе</a:t>
            </a:r>
          </a:p>
          <a:p>
            <a:pPr algn="ctr"/>
            <a:r>
              <a:rPr lang="kk-KZ" sz="2400" b="1" i="1" dirty="0">
                <a:ln w="19050">
                  <a:solidFill>
                    <a:schemeClr val="tx1"/>
                  </a:solidFill>
                </a:ln>
                <a:solidFill>
                  <a:srgbClr val="CC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 и возникновения ЧС </a:t>
            </a:r>
          </a:p>
          <a:p>
            <a:pPr algn="ctr"/>
            <a:r>
              <a:rPr lang="kk-KZ" sz="2400" b="1" i="1" dirty="0">
                <a:ln w="19050">
                  <a:solidFill>
                    <a:schemeClr val="tx1"/>
                  </a:solidFill>
                </a:ln>
                <a:solidFill>
                  <a:srgbClr val="CC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В «КГУ ОСШ села Ковыленка»</a:t>
            </a:r>
          </a:p>
          <a:p>
            <a:pPr algn="ctr"/>
            <a:endParaRPr lang="kk-KZ" sz="2400" b="1" i="1" dirty="0">
              <a:ln w="1905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ctr"/>
            <a:endParaRPr lang="kk-KZ" sz="2400" b="1" i="1" dirty="0">
              <a:ln w="19050">
                <a:solidFill>
                  <a:schemeClr val="tx1"/>
                </a:solidFill>
              </a:ln>
              <a:solidFill>
                <a:srgbClr val="CC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ctr"/>
            <a:endParaRPr lang="kk-KZ" sz="2400" b="1" i="1" dirty="0">
              <a:ln w="19050">
                <a:solidFill>
                  <a:schemeClr val="tx1"/>
                </a:solidFill>
              </a:ln>
              <a:solidFill>
                <a:srgbClr val="CC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ctr"/>
            <a:endParaRPr lang="kk-KZ" sz="2400" b="1" i="1" dirty="0">
              <a:ln w="19050">
                <a:solidFill>
                  <a:schemeClr val="tx1"/>
                </a:solidFill>
              </a:ln>
              <a:solidFill>
                <a:srgbClr val="CC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ctr"/>
            <a:endParaRPr lang="kk-KZ" sz="4400" b="1" i="1" dirty="0">
              <a:ln w="19050">
                <a:solidFill>
                  <a:schemeClr val="tx1"/>
                </a:solidFill>
              </a:ln>
              <a:solidFill>
                <a:srgbClr val="CC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ctr"/>
            <a:endParaRPr lang="kk-KZ" sz="600" b="1" i="1" dirty="0">
              <a:ln w="19050">
                <a:solidFill>
                  <a:schemeClr val="tx1"/>
                </a:solidFill>
              </a:ln>
              <a:solidFill>
                <a:srgbClr val="CC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  <a:p>
            <a:pPr algn="ctr"/>
            <a:endParaRPr lang="kk-KZ" sz="4400" b="1" i="1" dirty="0">
              <a:ln w="19050">
                <a:solidFill>
                  <a:schemeClr val="tx1"/>
                </a:solidFill>
              </a:ln>
              <a:solidFill>
                <a:srgbClr val="CC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3" name="Прямоугольник: скругленные верхние углы 2">
            <a:extLst>
              <a:ext uri="{FF2B5EF4-FFF2-40B4-BE49-F238E27FC236}">
                <a16:creationId xmlns:a16="http://schemas.microsoft.com/office/drawing/2014/main" id="{21982133-91AF-10F7-C5DA-23391F330131}"/>
              </a:ext>
            </a:extLst>
          </p:cNvPr>
          <p:cNvSpPr/>
          <p:nvPr/>
        </p:nvSpPr>
        <p:spPr>
          <a:xfrm>
            <a:off x="521539" y="7223619"/>
            <a:ext cx="6355435" cy="2662442"/>
          </a:xfrm>
          <a:prstGeom prst="round2Same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Кочегары </a:t>
            </a:r>
          </a:p>
          <a:p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Айфольд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8705 258 92 59</a:t>
            </a:r>
          </a:p>
          <a:p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Муратов Н Р     8747 240 81 52</a:t>
            </a:r>
          </a:p>
          <a:p>
            <a:r>
              <a:rPr lang="ru-RU" sz="28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Жакупов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 С     8 707 666 71 86</a:t>
            </a:r>
          </a:p>
          <a:p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Искаков С Б   8 708 917 28 14</a:t>
            </a:r>
            <a:endParaRPr lang="ru-KZ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: скругленные противолежащие углы 12">
            <a:extLst>
              <a:ext uri="{FF2B5EF4-FFF2-40B4-BE49-F238E27FC236}">
                <a16:creationId xmlns:a16="http://schemas.microsoft.com/office/drawing/2014/main" id="{DF9E1AE5-9537-C40F-7DF8-6F6F0F8948D9}"/>
              </a:ext>
            </a:extLst>
          </p:cNvPr>
          <p:cNvSpPr/>
          <p:nvPr/>
        </p:nvSpPr>
        <p:spPr>
          <a:xfrm>
            <a:off x="2311879" y="5257418"/>
            <a:ext cx="3340959" cy="1416194"/>
          </a:xfrm>
          <a:prstGeom prst="round2Diag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ЗАВХОЗ</a:t>
            </a:r>
          </a:p>
          <a:p>
            <a:pPr algn="ctr"/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</a:rPr>
              <a:t>Таукумова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 А К</a:t>
            </a:r>
          </a:p>
          <a:p>
            <a:pPr algn="ctr"/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87054857541</a:t>
            </a:r>
            <a:endParaRPr lang="ru-KZ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Прямоугольник: скругленные противолежащие углы 14">
            <a:extLst>
              <a:ext uri="{FF2B5EF4-FFF2-40B4-BE49-F238E27FC236}">
                <a16:creationId xmlns:a16="http://schemas.microsoft.com/office/drawing/2014/main" id="{1DE1500F-6104-67F3-DAA5-50390E7736F0}"/>
              </a:ext>
            </a:extLst>
          </p:cNvPr>
          <p:cNvSpPr/>
          <p:nvPr/>
        </p:nvSpPr>
        <p:spPr>
          <a:xfrm>
            <a:off x="401064" y="3520321"/>
            <a:ext cx="3312368" cy="1284176"/>
          </a:xfrm>
          <a:prstGeom prst="round2Diag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Директор школы</a:t>
            </a:r>
          </a:p>
          <a:p>
            <a:pPr algn="ctr"/>
            <a:r>
              <a:rPr lang="ru-RU" sz="2800" b="1" dirty="0" err="1">
                <a:solidFill>
                  <a:schemeClr val="accent1">
                    <a:lumMod val="75000"/>
                  </a:schemeClr>
                </a:solidFill>
              </a:rPr>
              <a:t>Бакишев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 Б Г</a:t>
            </a:r>
          </a:p>
          <a:p>
            <a:pPr algn="ctr"/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87779740528</a:t>
            </a:r>
            <a:endParaRPr lang="ru-KZ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" name="Прямоугольник: усеченные верхние углы 15">
            <a:extLst>
              <a:ext uri="{FF2B5EF4-FFF2-40B4-BE49-F238E27FC236}">
                <a16:creationId xmlns:a16="http://schemas.microsoft.com/office/drawing/2014/main" id="{588E6F92-AC1D-3113-C423-1DE1E107532D}"/>
              </a:ext>
            </a:extLst>
          </p:cNvPr>
          <p:cNvSpPr/>
          <p:nvPr/>
        </p:nvSpPr>
        <p:spPr>
          <a:xfrm>
            <a:off x="2340471" y="2295762"/>
            <a:ext cx="3312368" cy="1089014"/>
          </a:xfrm>
          <a:prstGeom prst="snip2Same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Руководитель ОО</a:t>
            </a:r>
          </a:p>
          <a:p>
            <a:pPr algn="ctr"/>
            <a:r>
              <a:rPr lang="ru-RU" sz="2400" b="1" dirty="0">
                <a:solidFill>
                  <a:schemeClr val="tx1"/>
                </a:solidFill>
              </a:rPr>
              <a:t>Барахоева П Ю</a:t>
            </a:r>
          </a:p>
          <a:p>
            <a:pPr algn="ctr"/>
            <a:r>
              <a:rPr lang="ru-RU" sz="2400" b="1" dirty="0">
                <a:solidFill>
                  <a:schemeClr val="tx1"/>
                </a:solidFill>
              </a:rPr>
              <a:t>87759615161</a:t>
            </a:r>
            <a:endParaRPr lang="ru-KZ" sz="2400" b="1" dirty="0">
              <a:solidFill>
                <a:schemeClr val="tx1"/>
              </a:solidFill>
            </a:endParaRPr>
          </a:p>
        </p:txBody>
      </p:sp>
      <p:sp>
        <p:nvSpPr>
          <p:cNvPr id="18" name="Стрелка: вверх 17">
            <a:extLst>
              <a:ext uri="{FF2B5EF4-FFF2-40B4-BE49-F238E27FC236}">
                <a16:creationId xmlns:a16="http://schemas.microsoft.com/office/drawing/2014/main" id="{1A4AD9C7-582D-D099-381D-D6DA22A9BA29}"/>
              </a:ext>
            </a:extLst>
          </p:cNvPr>
          <p:cNvSpPr/>
          <p:nvPr/>
        </p:nvSpPr>
        <p:spPr>
          <a:xfrm>
            <a:off x="3276575" y="6768827"/>
            <a:ext cx="504056" cy="583176"/>
          </a:xfrm>
          <a:prstGeom prst="up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21" name="Стрелка: вверх 20">
            <a:extLst>
              <a:ext uri="{FF2B5EF4-FFF2-40B4-BE49-F238E27FC236}">
                <a16:creationId xmlns:a16="http://schemas.microsoft.com/office/drawing/2014/main" id="{67EEA241-D185-50EE-D330-AE1CAE4A459B}"/>
              </a:ext>
            </a:extLst>
          </p:cNvPr>
          <p:cNvSpPr/>
          <p:nvPr/>
        </p:nvSpPr>
        <p:spPr>
          <a:xfrm rot="18717923">
            <a:off x="3101035" y="4574088"/>
            <a:ext cx="504056" cy="583176"/>
          </a:xfrm>
          <a:prstGeom prst="up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22" name="Стрелка: изогнутая 21">
            <a:extLst>
              <a:ext uri="{FF2B5EF4-FFF2-40B4-BE49-F238E27FC236}">
                <a16:creationId xmlns:a16="http://schemas.microsoft.com/office/drawing/2014/main" id="{A3948BD6-BBD3-477B-9454-29C46CC45576}"/>
              </a:ext>
            </a:extLst>
          </p:cNvPr>
          <p:cNvSpPr/>
          <p:nvPr/>
        </p:nvSpPr>
        <p:spPr>
          <a:xfrm>
            <a:off x="1174160" y="2640491"/>
            <a:ext cx="1166311" cy="858398"/>
          </a:xfrm>
          <a:prstGeom prst="ben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>
              <a:solidFill>
                <a:schemeClr val="tx1"/>
              </a:solidFill>
            </a:endParaRPr>
          </a:p>
        </p:txBody>
      </p:sp>
      <p:sp>
        <p:nvSpPr>
          <p:cNvPr id="7" name="Стрелка: вверх 6">
            <a:extLst>
              <a:ext uri="{FF2B5EF4-FFF2-40B4-BE49-F238E27FC236}">
                <a16:creationId xmlns:a16="http://schemas.microsoft.com/office/drawing/2014/main" id="{16E78ED2-F0D6-5F54-2B19-5D090B88C78F}"/>
              </a:ext>
            </a:extLst>
          </p:cNvPr>
          <p:cNvSpPr/>
          <p:nvPr/>
        </p:nvSpPr>
        <p:spPr>
          <a:xfrm>
            <a:off x="821345" y="5082267"/>
            <a:ext cx="770673" cy="2130468"/>
          </a:xfrm>
          <a:prstGeom prst="up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1396873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738</TotalTime>
  <Words>134</Words>
  <Application>Microsoft Office PowerPoint</Application>
  <PresentationFormat>Произвольный</PresentationFormat>
  <Paragraphs>54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Georgia</vt:lpstr>
      <vt:lpstr>Times New Roman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ARYSTAN IT GROUP</cp:lastModifiedBy>
  <cp:revision>70</cp:revision>
  <cp:lastPrinted>2025-01-08T05:24:55Z</cp:lastPrinted>
  <dcterms:created xsi:type="dcterms:W3CDTF">2024-09-19T17:41:55Z</dcterms:created>
  <dcterms:modified xsi:type="dcterms:W3CDTF">2025-10-24T11:48:07Z</dcterms:modified>
</cp:coreProperties>
</file>